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90" r:id="rId3"/>
    <p:sldId id="334" r:id="rId4"/>
    <p:sldId id="289" r:id="rId5"/>
    <p:sldId id="308" r:id="rId6"/>
    <p:sldId id="326" r:id="rId7"/>
    <p:sldId id="325" r:id="rId8"/>
    <p:sldId id="324" r:id="rId9"/>
    <p:sldId id="331" r:id="rId10"/>
    <p:sldId id="339" r:id="rId11"/>
    <p:sldId id="329" r:id="rId12"/>
    <p:sldId id="328" r:id="rId13"/>
    <p:sldId id="327" r:id="rId14"/>
    <p:sldId id="335" r:id="rId15"/>
    <p:sldId id="336" r:id="rId16"/>
    <p:sldId id="338" r:id="rId17"/>
    <p:sldId id="274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2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6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8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2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9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7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9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3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0908AF2-14B2-4A96-BC1A-E83DFC0C4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5552" y="1208447"/>
            <a:ext cx="7293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Дәріс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Өнеркәсіп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географиясы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пәнінің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міндеті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Пәннің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әдістері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теориялары</a:t>
            </a:r>
            <a:endParaRPr lang="ru-RU" altLang="ja-JP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B5A56C-9667-98DE-6655-3EDBC73A0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65" y="3614058"/>
            <a:ext cx="3172707" cy="1201880"/>
          </a:xfrm>
          <a:prstGeom prst="rect">
            <a:avLst/>
          </a:prstGeom>
        </p:spPr>
      </p:pic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CBCE3769-1A62-98D3-BDF3-270C18E6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380" y="540555"/>
            <a:ext cx="6879772" cy="32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30250" algn="l"/>
                <a:tab pos="14605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30250" algn="l"/>
                <a:tab pos="14605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30250" algn="l"/>
                <a:tab pos="14605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АТЫНДАҒЫ ҚАЗАҚ ҰЛТТЫҚ ПЕДАГОГИКАЛЫҚ УНИВЕРСИТЕТІ</a:t>
            </a:r>
            <a:endParaRPr lang="ru-RU" alt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15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0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59FBE-3481-4B60-DC40-160384539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638C48-FD83-D7A7-FC8A-AC64BEBF6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19A2-6BF4-AAEE-833E-1C784EA16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199" y="609928"/>
            <a:ext cx="4152405" cy="360185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Шаруашылықты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теориялық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концепцияларын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қалыптастырудың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басталуын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әдетте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1826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неміс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ғалымы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Й.Тюненнің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Оқшауланған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кітабының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көруімен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байланыстырады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іргелі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заңдылықтарын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анықтауға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Й.Тюнен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шеңберінде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өнімдерін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тауарларымен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жалғыз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нарығы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абстрактылы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әлемнен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оқшауланған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қарастырады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3" y="540656"/>
            <a:ext cx="3071750" cy="40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9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306AB-49B5-9E7C-FC2D-6911E5F0A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0EEA4D3-BD29-42EF-ABDF-21584580D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A717C-F6F4-4EA5-1FC7-4F0B6DC4B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17" y="1044154"/>
            <a:ext cx="3973948" cy="27797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Кеңістіктің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кез-келген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нүктесінде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бағасы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қаладағы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бағасынан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жүктің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салмағына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қашықтығына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теңдестірілген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күйде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қабылданатын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шығындарының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мөлшеріне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қағиданың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Й.Тюнен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оңтайлы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сұлбасы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шаруашылығының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мамандану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маңындағы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диаметрдегі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шоғырланған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белгілеулер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дәлелдейді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818" y="954100"/>
            <a:ext cx="3955650" cy="29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60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B018D-4E72-A8D4-5156-92D51D569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3C178F0-0292-0E90-21AB-1A4920FB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651C1-BE39-44F3-E3F9-6BA636CFA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6" y="387927"/>
            <a:ext cx="4232564" cy="279169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 неміс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ғалымы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В.Лаунхард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кәсіпорнының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шикізат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көздеріне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нарықтарына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оңтайлы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орналастырылуын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(1882).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Й.Тюнендегі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секілді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В.Лаунхардта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шешуші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факторы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шығындары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шығындар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зерттеліп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нүктелері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қабылданады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Кәсіпорынды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оңтайлы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тасымалданатын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жүктердің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салмағына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қашықтыққа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746" y="628257"/>
            <a:ext cx="2910457" cy="3874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16" y="2815518"/>
            <a:ext cx="3073114" cy="209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9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59FBE-3481-4B60-DC40-160384539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638C48-FD83-D7A7-FC8A-AC64BEBF6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19A2-6BF4-AAEE-833E-1C784EA16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947" y="820963"/>
            <a:ext cx="4362202" cy="34771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Өндірісті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теориясына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неміс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экономисі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А.Вебер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үлес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1909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жарияланған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«Өнеркәсіпті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штандорттың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таза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теориясы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бетер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оңтайландыру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тек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шығындарын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шығындарын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төмендету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азайту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шығындарына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теориялық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талдауға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факторларын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енгізеді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А.Вебер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факторларының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ортақтық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дәрежесі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көрініс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табуы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егжей-тегжейлі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жіктемесін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факторы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орналасуына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анықталатын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пайданы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89" y="820963"/>
            <a:ext cx="2811607" cy="352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5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B018D-4E72-A8D4-5156-92D51D569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3C178F0-0292-0E90-21AB-1A4920FB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13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651C1-BE39-44F3-E3F9-6BA636CFA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58" y="327679"/>
            <a:ext cx="4817424" cy="290735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В.Кристаллер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мекендер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орындардың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нарықтық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кеңістіктегі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функциялары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орналастырылуы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теория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қағидалары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1933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Германиядағы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кітабында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жарияланды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Автор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халықтың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біртекті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орналастырылуының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бірқалыптылығы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шартын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осында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аймағы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алтыбұрыштарға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сатуды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осылайша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ұйымдастырған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сапар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шегулерінің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қашықтықтарын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минималдандыру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етіледі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В.Кристаллердің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үлгісі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орындардың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сатылы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иерархиясын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қарастырады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Осыған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функциялардың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дәрежедегі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шамадағы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орталықтары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дифференциациялануы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жүріп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055" y="742265"/>
            <a:ext cx="2924850" cy="3685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834" y="3104454"/>
            <a:ext cx="2507672" cy="187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4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B018D-4E72-A8D4-5156-92D51D569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3C178F0-0292-0E90-21AB-1A4920FB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651C1-BE39-44F3-E3F9-6BA636CFA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58" y="444043"/>
            <a:ext cx="4401788" cy="427412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А.Смит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Д.Рикардо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бөлінісін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А.Смит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тауар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осыларға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абсолюттік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басымдылықтар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теориясын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тартты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Абсолюттік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басымдықтар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елдердің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бөлінісінде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елдердің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мамандануы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сендіре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Д.Рикардо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теорияны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салыстырмалы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басымдықтармен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толықтырды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тауарлар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жоғарырақ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шығындарға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елдердің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шығындардың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айырмасына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ойнаудың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арқасында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мамандану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алмасудан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ұтысқа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алатындығын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дәлелдеп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шықты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швед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ғалымдары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Э.Хекшер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Б.Олин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талдауға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алмастырылатын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факторларының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еңбектің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арақатынасын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енгізе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А.Смит пен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Д.Рикардоның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теорияларын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жетілдіре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түсті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465" y="558342"/>
            <a:ext cx="3036044" cy="40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9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BE30902-F1A3-4EF4-814C-B742C4942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62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CD7BDF-B79E-4EFF-B2C6-29C94CF1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495"/>
            <a:ext cx="7886700" cy="732610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Назарларыңызға рақмет!!!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5F315E3-B450-4ABD-8233-3AF5252D2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6E053-B5E3-427B-B5C6-10814044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442686"/>
            <a:ext cx="8149772" cy="144153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spcBef>
                <a:spcPct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«Өнеркәсіп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географиясы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пәні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еліміздің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жоғары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оқу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орындарының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жаратылыстану-ғылыми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бағытында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кәсіби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білікті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географ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мамандарды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даярлаудағы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таңдау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компонентіндегі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оқу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пәндерінің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бірі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болып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табылады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Курстың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мазмұны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жоғары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оқу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орындарының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студенттеріне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география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мамандары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мен география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пәнінің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мұғалімдеріне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әдіскерлеріне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өнеркәсіп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саласының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географиясы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бойынша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білімді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тереңдетуге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негіз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болады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4468CF-2B8E-A29F-E63F-E920CB90F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3" y="1976252"/>
            <a:ext cx="3691797" cy="2768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255" y="2050473"/>
            <a:ext cx="4029300" cy="26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4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F1C2E-5E00-1F61-B613-51774DFC1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0C04D63-CFB4-A3B1-CC2B-CCB691684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CF144-0BC6-7756-EB89-80022B7B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6" y="450026"/>
            <a:ext cx="7800109" cy="16143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«Өнеркәсіп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географиясы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пәнінің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мазмұны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мамандықтың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сәйкестендірілген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«Өнеркәсіп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географиясы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курсынан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білімдеріне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сүйене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жүзінің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географиясы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«Қазіргі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географиясы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курстарымен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оқытылу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дүниетанымын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кеңейте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түсуге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ойлаудың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қалауға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0" y="2064327"/>
            <a:ext cx="4571999" cy="287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5F315E3-B450-4ABD-8233-3AF5252D2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6E053-B5E3-427B-B5C6-10814044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90" y="762000"/>
            <a:ext cx="3802744" cy="361603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тәуелсіздігінің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жылдығына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1991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мақсаттары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тұрақтылық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табысты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таңдап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бағдарламаларын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еліміз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қарыштап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қадам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басуда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Осылардың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куәсі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экономикасының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жиынтық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көрсеткіші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1994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шаққандағы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(ЖІӨ)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доллардан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Ал,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валюталық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есебі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2007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ортасына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еседен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өсті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11,5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Америка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Құрама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Штаттары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долларынан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түсті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қабілеті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29" y="910178"/>
            <a:ext cx="4218121" cy="31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8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8266B-6847-EEEC-6730-14814A85E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54A4793-6EF6-2A95-72D9-05C246876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C470C-BA54-BC5B-F4A0-8D2025449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540327"/>
            <a:ext cx="8055429" cy="10707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тәуелсіздігінің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шамасында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нәтижеге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жеткізбегендігін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көрсетіп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Мысалға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Кореяның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егеменді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жиырма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жылдығындағы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шаққандағы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Малайзиянікі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- 2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Сингапурдікі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- 4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Венгриянікі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- 5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Польшанікі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- 4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өскен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28" y="1829945"/>
            <a:ext cx="8213186" cy="204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6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3F1FB-9E53-E28C-5248-7A1641695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01A3C58-CA65-3FCF-5F0F-A54197336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A5698-DC63-0E2A-975C-DB53E09C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452551"/>
            <a:ext cx="8055429" cy="108378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индустриалдық-инновациялық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бағдарламасы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табыспен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асырылды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пайдалануға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152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кәсіпорын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жұмыспен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мыңға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қазақстандық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етілді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Ел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800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5" y="1593754"/>
            <a:ext cx="5364956" cy="30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3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D20DD-9B41-18EB-DD28-B896E8D4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7A6DD8E-5F5F-7BE2-41BA-1D28CA4E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A814-EEE5-B3FE-1074-2948C64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6" y="396586"/>
            <a:ext cx="8104908" cy="416848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географиясы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кезегінде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әлеуметтік-экономикалық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буыны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табиғат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қоғамды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тығыз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қарастыратын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сала.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әдіснамалық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материалистік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диалектика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әлеуметтік-экономикалық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жүйелерді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кезегінде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әлеуметтік-экономикалық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құрамдас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бірқатар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әдістерді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пайдаланады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Төменде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негізгілеріне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тоқталамыз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Бағдарламалық-мақсаттық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нарықтық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қатынастар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жағдайларында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кезеңдерін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нақтылы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мәліметтерді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жинаудан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жүйелердің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қасиеттерін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бағалаудан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атқаруының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заңдылықтарын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анықтаудан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болжаудан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жүйелердің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өзгеруімен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жобаларды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сараптауға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қамтиды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жекелеген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бағдарламалар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мәнге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кезегінде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жүйелердің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әрқайсысын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нарықтық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қатынастар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қалыптасуы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егемендігі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жағдайларында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отырғанындай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кешені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біртұтастығын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қарастырады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Тепе-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теңдік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(баланс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көлемдерін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түрлерімен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байланыстыруға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пропорциялар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орнатуға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1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9D785-7523-24F9-BCA9-02A3678C6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A65DC75-C492-7113-A58E-5365333F3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505C2-16DF-6712-4777-E95FCD52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532987"/>
            <a:ext cx="8055429" cy="385890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Статистикалық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әдістер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әлеуметтік-экономикалық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құбылыстардың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аспектілерін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сипаттайтын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сандық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мөлшерлік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атқарады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Картографиялық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экономикалық-географиялық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процестерді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жекелеген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қимасында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ерекшеліктерін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танып-білу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процестер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құбылыстардың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кесіндісін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ырғағын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динамикасын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да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көрнекі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көрсетуге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Экономикалық-математикалық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үлгілеу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бастапқы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мәліметтер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жүйелерінің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аясында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ыңғайлы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нұсқасын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есептеп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шығуға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оңтайлысын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шығындардың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таңдап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Салыстырмалы-географиялық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бірқатар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бірліктерді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тәсілдердің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салыстырып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қарауға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жалпылама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құбылыстардағы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салыстырудың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тенденцияларын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151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16D59-CC46-E33F-D1DE-277BDDE8C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A618CC7-01D5-9B74-4BF9-B314E8AB6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08FF-060F-F474-6791-5B47BB6F5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78" y="1094511"/>
            <a:ext cx="2940131" cy="259772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географиясының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өнеркәсіптің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ұйымдастырылуын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жетілдіру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ұтымды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орналастырылуын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жекелеген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тиімділігін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болашағын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негіздеу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891" y="554183"/>
            <a:ext cx="5068349" cy="40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65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1805</TotalTime>
  <Words>1190</Words>
  <Application>Microsoft Office PowerPoint</Application>
  <PresentationFormat>Экран (16:9)</PresentationFormat>
  <Paragraphs>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游ゴシック</vt:lpstr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рақмет!!!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DULGUUN Jargalsaikhan</dc:creator>
  <cp:lastModifiedBy>erlan</cp:lastModifiedBy>
  <cp:revision>422</cp:revision>
  <dcterms:created xsi:type="dcterms:W3CDTF">2022-04-20T02:30:19Z</dcterms:created>
  <dcterms:modified xsi:type="dcterms:W3CDTF">2025-10-18T04:37:13Z</dcterms:modified>
</cp:coreProperties>
</file>